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2C6DC-37BC-452A-A594-1788D071DEDE}" v="260" dt="2021-06-23T13:50:50.231"/>
    <p1510:client id="{80484592-1EBA-4901-AA98-18AD692D4334}" v="1" dt="2021-06-28T05:35:39.668"/>
    <p1510:client id="{B86D8E46-9766-47E3-AD80-129A8930A954}" v="180" dt="2021-06-22T04:50:04.122"/>
    <p1510:client id="{FDAE6A53-2932-4FC2-A0E0-01019DB6AFC1}" v="66" dt="2021-06-28T05:40:06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chitha S" userId="S::nischithas@bgsit.ac.in::85d12a96-7980-4793-a301-65549345a755" providerId="AD" clId="Web-{B86D8E46-9766-47E3-AD80-129A8930A954}"/>
    <pc:docChg chg="addSld modSld addMainMaster delMainMaster">
      <pc:chgData name="Nischitha S" userId="S::nischithas@bgsit.ac.in::85d12a96-7980-4793-a301-65549345a755" providerId="AD" clId="Web-{B86D8E46-9766-47E3-AD80-129A8930A954}" dt="2021-06-22T04:50:04.122" v="95" actId="20577"/>
      <pc:docMkLst>
        <pc:docMk/>
      </pc:docMkLst>
      <pc:sldChg chg="addSp delSp modSp mod setBg modClrScheme delDesignElem chgLayout">
        <pc:chgData name="Nischitha S" userId="S::nischithas@bgsit.ac.in::85d12a96-7980-4793-a301-65549345a755" providerId="AD" clId="Web-{B86D8E46-9766-47E3-AD80-129A8930A954}" dt="2021-06-22T04:42:49.966" v="26"/>
        <pc:sldMkLst>
          <pc:docMk/>
          <pc:sldMk cId="109857222" sldId="256"/>
        </pc:sldMkLst>
        <pc:spChg chg="mod ord">
          <ac:chgData name="Nischitha S" userId="S::nischithas@bgsit.ac.in::85d12a96-7980-4793-a301-65549345a755" providerId="AD" clId="Web-{B86D8E46-9766-47E3-AD80-129A8930A954}" dt="2021-06-22T04:42:49.966" v="2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Nischitha S" userId="S::nischithas@bgsit.ac.in::85d12a96-7980-4793-a301-65549345a755" providerId="AD" clId="Web-{B86D8E46-9766-47E3-AD80-129A8930A954}" dt="2021-06-22T04:42:49.966" v="2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1:18.944" v="3"/>
          <ac:spMkLst>
            <pc:docMk/>
            <pc:sldMk cId="109857222" sldId="256"/>
            <ac:spMk id="5" creationId="{A7971386-B2B0-4A38-8D3B-8CF23AAA610C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1:18.944" v="3"/>
          <ac:spMkLst>
            <pc:docMk/>
            <pc:sldMk cId="109857222" sldId="256"/>
            <ac:spMk id="6" creationId="{96AE4BD0-E2D6-4FE1-9295-59E338A45340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1:18.944" v="3"/>
          <ac:spMkLst>
            <pc:docMk/>
            <pc:sldMk cId="109857222" sldId="256"/>
            <ac:spMk id="7" creationId="{0D29D77D-2D4E-4868-960B-BEDA724F5CE2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1:11.537" v="1"/>
          <ac:spMkLst>
            <pc:docMk/>
            <pc:sldMk cId="109857222" sldId="256"/>
            <ac:spMk id="9" creationId="{7A18C9FB-EC4C-4DAE-8F7D-C6E5AF607958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2:21.729" v="24"/>
          <ac:spMkLst>
            <pc:docMk/>
            <pc:sldMk cId="109857222" sldId="256"/>
            <ac:spMk id="10" creationId="{742DFF2D-EA41-4CBE-9659-C2917E4882E5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1:11.537" v="1"/>
          <ac:spMkLst>
            <pc:docMk/>
            <pc:sldMk cId="109857222" sldId="256"/>
            <ac:spMk id="11" creationId="{5E698B96-C345-4CAB-9657-02BD17A19499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1:11.537" v="1"/>
          <ac:spMkLst>
            <pc:docMk/>
            <pc:sldMk cId="109857222" sldId="256"/>
            <ac:spMk id="13" creationId="{A90EB1ED-CF74-44C2-853E-6177E160AB3F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2:49.966" v="26"/>
          <ac:spMkLst>
            <pc:docMk/>
            <pc:sldMk cId="109857222" sldId="256"/>
            <ac:spMk id="17" creationId="{7FEECB93-933C-477B-BC7D-C2F2F6271A66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2:49.966" v="26"/>
          <ac:spMkLst>
            <pc:docMk/>
            <pc:sldMk cId="109857222" sldId="256"/>
            <ac:spMk id="19" creationId="{497BC505-FE0C-4637-A29D-B71DFBBBAA71}"/>
          </ac:spMkLst>
        </pc:spChg>
        <pc:grpChg chg="add del">
          <ac:chgData name="Nischitha S" userId="S::nischithas@bgsit.ac.in::85d12a96-7980-4793-a301-65549345a755" providerId="AD" clId="Web-{B86D8E46-9766-47E3-AD80-129A8930A954}" dt="2021-06-22T04:41:11.537" v="1"/>
          <ac:grpSpMkLst>
            <pc:docMk/>
            <pc:sldMk cId="109857222" sldId="256"/>
            <ac:grpSpMk id="15" creationId="{57743230-5CA1-4096-8FEF-2A1530D8DDE5}"/>
          </ac:grpSpMkLst>
        </pc:grpChg>
        <pc:grpChg chg="add del">
          <ac:chgData name="Nischitha S" userId="S::nischithas@bgsit.ac.in::85d12a96-7980-4793-a301-65549345a755" providerId="AD" clId="Web-{B86D8E46-9766-47E3-AD80-129A8930A954}" dt="2021-06-22T04:42:49.966" v="26"/>
          <ac:grpSpMkLst>
            <pc:docMk/>
            <pc:sldMk cId="109857222" sldId="256"/>
            <ac:grpSpMk id="21" creationId="{F2FD01A0-E6FF-41CD-AEBD-279232B90D43}"/>
          </ac:grpSpMkLst>
        </pc:grpChg>
        <pc:grpChg chg="add del">
          <ac:chgData name="Nischitha S" userId="S::nischithas@bgsit.ac.in::85d12a96-7980-4793-a301-65549345a755" providerId="AD" clId="Web-{B86D8E46-9766-47E3-AD80-129A8930A954}" dt="2021-06-22T04:42:49.966" v="26"/>
          <ac:grpSpMkLst>
            <pc:docMk/>
            <pc:sldMk cId="109857222" sldId="256"/>
            <ac:grpSpMk id="26" creationId="{3C9AA14C-80A4-427C-A911-28CD20C56E5E}"/>
          </ac:grpSpMkLst>
        </pc:grpChg>
        <pc:picChg chg="add del">
          <ac:chgData name="Nischitha S" userId="S::nischithas@bgsit.ac.in::85d12a96-7980-4793-a301-65549345a755" providerId="AD" clId="Web-{B86D8E46-9766-47E3-AD80-129A8930A954}" dt="2021-06-22T04:41:11.537" v="1"/>
          <ac:picMkLst>
            <pc:docMk/>
            <pc:sldMk cId="109857222" sldId="256"/>
            <ac:picMk id="4" creationId="{A0FF26C4-72B0-477D-96A1-9843034FC8BF}"/>
          </ac:picMkLst>
        </pc:picChg>
        <pc:picChg chg="add del">
          <ac:chgData name="Nischitha S" userId="S::nischithas@bgsit.ac.in::85d12a96-7980-4793-a301-65549345a755" providerId="AD" clId="Web-{B86D8E46-9766-47E3-AD80-129A8930A954}" dt="2021-06-22T04:41:18.944" v="3"/>
          <ac:picMkLst>
            <pc:docMk/>
            <pc:sldMk cId="109857222" sldId="256"/>
            <ac:picMk id="8" creationId="{6CF49856-774E-42F5-AFB5-969F9F15071D}"/>
          </ac:picMkLst>
        </pc:picChg>
        <pc:picChg chg="add mod ord">
          <ac:chgData name="Nischitha S" userId="S::nischithas@bgsit.ac.in::85d12a96-7980-4793-a301-65549345a755" providerId="AD" clId="Web-{B86D8E46-9766-47E3-AD80-129A8930A954}" dt="2021-06-22T04:42:21.729" v="24"/>
          <ac:picMkLst>
            <pc:docMk/>
            <pc:sldMk cId="109857222" sldId="256"/>
            <ac:picMk id="12" creationId="{845A8699-920F-42B9-9EC2-AAD92A2AD8F5}"/>
          </ac:picMkLst>
        </pc:picChg>
      </pc:sldChg>
      <pc:sldChg chg="addSp delSp modSp new mod modClrScheme chgLayout">
        <pc:chgData name="Nischitha S" userId="S::nischithas@bgsit.ac.in::85d12a96-7980-4793-a301-65549345a755" providerId="AD" clId="Web-{B86D8E46-9766-47E3-AD80-129A8930A954}" dt="2021-06-22T04:48:03.098" v="52" actId="20577"/>
        <pc:sldMkLst>
          <pc:docMk/>
          <pc:sldMk cId="1771570685" sldId="257"/>
        </pc:sldMkLst>
        <pc:spChg chg="mod ord">
          <ac:chgData name="Nischitha S" userId="S::nischithas@bgsit.ac.in::85d12a96-7980-4793-a301-65549345a755" providerId="AD" clId="Web-{B86D8E46-9766-47E3-AD80-129A8930A954}" dt="2021-06-22T04:48:03.098" v="52" actId="20577"/>
          <ac:spMkLst>
            <pc:docMk/>
            <pc:sldMk cId="1771570685" sldId="257"/>
            <ac:spMk id="2" creationId="{C6443E5B-5932-49D8-B565-00CE15C7B638}"/>
          </ac:spMkLst>
        </pc:spChg>
        <pc:spChg chg="del mod ord">
          <ac:chgData name="Nischitha S" userId="S::nischithas@bgsit.ac.in::85d12a96-7980-4793-a301-65549345a755" providerId="AD" clId="Web-{B86D8E46-9766-47E3-AD80-129A8930A954}" dt="2021-06-22T04:47:39.784" v="47"/>
          <ac:spMkLst>
            <pc:docMk/>
            <pc:sldMk cId="1771570685" sldId="257"/>
            <ac:spMk id="3" creationId="{21BFC421-382C-4AA7-8BE9-C02C8E755624}"/>
          </ac:spMkLst>
        </pc:spChg>
        <pc:picChg chg="add mod ord">
          <ac:chgData name="Nischitha S" userId="S::nischithas@bgsit.ac.in::85d12a96-7980-4793-a301-65549345a755" providerId="AD" clId="Web-{B86D8E46-9766-47E3-AD80-129A8930A954}" dt="2021-06-22T04:47:39.784" v="47"/>
          <ac:picMkLst>
            <pc:docMk/>
            <pc:sldMk cId="1771570685" sldId="257"/>
            <ac:picMk id="4" creationId="{3DF51ADB-9AFD-41B5-B2ED-6150893595D5}"/>
          </ac:picMkLst>
        </pc:picChg>
      </pc:sldChg>
      <pc:sldChg chg="addSp delSp modSp new mod setBg modClrScheme chgLayout">
        <pc:chgData name="Nischitha S" userId="S::nischithas@bgsit.ac.in::85d12a96-7980-4793-a301-65549345a755" providerId="AD" clId="Web-{B86D8E46-9766-47E3-AD80-129A8930A954}" dt="2021-06-22T04:45:30.431" v="46"/>
        <pc:sldMkLst>
          <pc:docMk/>
          <pc:sldMk cId="1311993561" sldId="258"/>
        </pc:sldMkLst>
        <pc:spChg chg="mod ord">
          <ac:chgData name="Nischitha S" userId="S::nischithas@bgsit.ac.in::85d12a96-7980-4793-a301-65549345a755" providerId="AD" clId="Web-{B86D8E46-9766-47E3-AD80-129A8930A954}" dt="2021-06-22T04:45:30.431" v="46"/>
          <ac:spMkLst>
            <pc:docMk/>
            <pc:sldMk cId="1311993561" sldId="258"/>
            <ac:spMk id="2" creationId="{13E97D7D-C5BB-4DA7-8622-DF2844DA5896}"/>
          </ac:spMkLst>
        </pc:spChg>
        <pc:spChg chg="del mod ord">
          <ac:chgData name="Nischitha S" userId="S::nischithas@bgsit.ac.in::85d12a96-7980-4793-a301-65549345a755" providerId="AD" clId="Web-{B86D8E46-9766-47E3-AD80-129A8930A954}" dt="2021-06-22T04:45:24.352" v="43"/>
          <ac:spMkLst>
            <pc:docMk/>
            <pc:sldMk cId="1311993561" sldId="258"/>
            <ac:spMk id="3" creationId="{1E462187-9AFE-4F46-91DD-004656A525F8}"/>
          </ac:spMkLst>
        </pc:spChg>
        <pc:spChg chg="add">
          <ac:chgData name="Nischitha S" userId="S::nischithas@bgsit.ac.in::85d12a96-7980-4793-a301-65549345a755" providerId="AD" clId="Web-{B86D8E46-9766-47E3-AD80-129A8930A954}" dt="2021-06-22T04:45:30.431" v="46"/>
          <ac:spMkLst>
            <pc:docMk/>
            <pc:sldMk cId="1311993561" sldId="258"/>
            <ac:spMk id="6" creationId="{E223798C-12AD-4B0C-A50C-D676347D67CF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5:30.415" v="45"/>
          <ac:spMkLst>
            <pc:docMk/>
            <pc:sldMk cId="1311993561" sldId="258"/>
            <ac:spMk id="8" creationId="{2537A4E6-E615-44C9-BE83-CA97416EBC4C}"/>
          </ac:spMkLst>
        </pc:spChg>
        <pc:spChg chg="add">
          <ac:chgData name="Nischitha S" userId="S::nischithas@bgsit.ac.in::85d12a96-7980-4793-a301-65549345a755" providerId="AD" clId="Web-{B86D8E46-9766-47E3-AD80-129A8930A954}" dt="2021-06-22T04:45:30.431" v="46"/>
          <ac:spMkLst>
            <pc:docMk/>
            <pc:sldMk cId="1311993561" sldId="258"/>
            <ac:spMk id="9" creationId="{16C5FA50-8D52-4617-AF91-5C7B1C8352F1}"/>
          </ac:spMkLst>
        </pc:spChg>
        <pc:spChg chg="add del">
          <ac:chgData name="Nischitha S" userId="S::nischithas@bgsit.ac.in::85d12a96-7980-4793-a301-65549345a755" providerId="AD" clId="Web-{B86D8E46-9766-47E3-AD80-129A8930A954}" dt="2021-06-22T04:45:30.415" v="45"/>
          <ac:spMkLst>
            <pc:docMk/>
            <pc:sldMk cId="1311993561" sldId="258"/>
            <ac:spMk id="11" creationId="{EBF87945-A001-489F-9D9B-7D9435F0B9CA}"/>
          </ac:spMkLst>
        </pc:spChg>
        <pc:picChg chg="add mod ord">
          <ac:chgData name="Nischitha S" userId="S::nischithas@bgsit.ac.in::85d12a96-7980-4793-a301-65549345a755" providerId="AD" clId="Web-{B86D8E46-9766-47E3-AD80-129A8930A954}" dt="2021-06-22T04:45:30.431" v="46"/>
          <ac:picMkLst>
            <pc:docMk/>
            <pc:sldMk cId="1311993561" sldId="258"/>
            <ac:picMk id="4" creationId="{3891F109-532D-43CB-A7A9-160A910FAB9D}"/>
          </ac:picMkLst>
        </pc:picChg>
      </pc:sldChg>
      <pc:sldChg chg="modSp new">
        <pc:chgData name="Nischitha S" userId="S::nischithas@bgsit.ac.in::85d12a96-7980-4793-a301-65549345a755" providerId="AD" clId="Web-{B86D8E46-9766-47E3-AD80-129A8930A954}" dt="2021-06-22T04:49:33.386" v="80" actId="20577"/>
        <pc:sldMkLst>
          <pc:docMk/>
          <pc:sldMk cId="2523975418" sldId="259"/>
        </pc:sldMkLst>
        <pc:spChg chg="mod">
          <ac:chgData name="Nischitha S" userId="S::nischithas@bgsit.ac.in::85d12a96-7980-4793-a301-65549345a755" providerId="AD" clId="Web-{B86D8E46-9766-47E3-AD80-129A8930A954}" dt="2021-06-22T04:48:29.553" v="64" actId="20577"/>
          <ac:spMkLst>
            <pc:docMk/>
            <pc:sldMk cId="2523975418" sldId="259"/>
            <ac:spMk id="2" creationId="{A909995F-628A-419F-A1B0-90AF63DDEC4C}"/>
          </ac:spMkLst>
        </pc:spChg>
        <pc:spChg chg="mod">
          <ac:chgData name="Nischitha S" userId="S::nischithas@bgsit.ac.in::85d12a96-7980-4793-a301-65549345a755" providerId="AD" clId="Web-{B86D8E46-9766-47E3-AD80-129A8930A954}" dt="2021-06-22T04:49:33.386" v="80" actId="20577"/>
          <ac:spMkLst>
            <pc:docMk/>
            <pc:sldMk cId="2523975418" sldId="259"/>
            <ac:spMk id="3" creationId="{574A882A-E46C-4C7B-B6C6-8C64434A5176}"/>
          </ac:spMkLst>
        </pc:spChg>
      </pc:sldChg>
      <pc:sldChg chg="modSp new">
        <pc:chgData name="Nischitha S" userId="S::nischithas@bgsit.ac.in::85d12a96-7980-4793-a301-65549345a755" providerId="AD" clId="Web-{B86D8E46-9766-47E3-AD80-129A8930A954}" dt="2021-06-22T04:50:04.122" v="95" actId="20577"/>
        <pc:sldMkLst>
          <pc:docMk/>
          <pc:sldMk cId="1120768862" sldId="260"/>
        </pc:sldMkLst>
        <pc:spChg chg="mod">
          <ac:chgData name="Nischitha S" userId="S::nischithas@bgsit.ac.in::85d12a96-7980-4793-a301-65549345a755" providerId="AD" clId="Web-{B86D8E46-9766-47E3-AD80-129A8930A954}" dt="2021-06-22T04:49:42.090" v="84" actId="20577"/>
          <ac:spMkLst>
            <pc:docMk/>
            <pc:sldMk cId="1120768862" sldId="260"/>
            <ac:spMk id="2" creationId="{2A4F9E83-3D29-468C-A85C-FB50E2C6A88F}"/>
          </ac:spMkLst>
        </pc:spChg>
        <pc:spChg chg="mod">
          <ac:chgData name="Nischitha S" userId="S::nischithas@bgsit.ac.in::85d12a96-7980-4793-a301-65549345a755" providerId="AD" clId="Web-{B86D8E46-9766-47E3-AD80-129A8930A954}" dt="2021-06-22T04:50:04.122" v="95" actId="20577"/>
          <ac:spMkLst>
            <pc:docMk/>
            <pc:sldMk cId="1120768862" sldId="260"/>
            <ac:spMk id="3" creationId="{316DBA51-2B62-40D2-B346-11A7A5852EAA}"/>
          </ac:spMkLst>
        </pc:spChg>
      </pc:sldChg>
      <pc:sldMasterChg chg="add del addSldLayout delSldLayout">
        <pc:chgData name="Nischitha S" userId="S::nischithas@bgsit.ac.in::85d12a96-7980-4793-a301-65549345a755" providerId="AD" clId="Web-{B86D8E46-9766-47E3-AD80-129A8930A954}" dt="2021-06-22T04:41:19.037" v="4"/>
        <pc:sldMasterMkLst>
          <pc:docMk/>
          <pc:sldMasterMk cId="2460954070" sldId="2147483660"/>
        </pc:sldMasterMkLst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9.037" v="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Nischitha S" userId="S::nischithas@bgsit.ac.in::85d12a96-7980-4793-a301-65549345a755" providerId="AD" clId="Web-{B86D8E46-9766-47E3-AD80-129A8930A954}" dt="2021-06-22T04:41:11.537" v="1"/>
        <pc:sldMasterMkLst>
          <pc:docMk/>
          <pc:sldMasterMk cId="2212964383" sldId="2147483672"/>
        </pc:sldMasterMkLst>
        <pc:sldLayoutChg chg="add del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50188055" sldId="2147483673"/>
          </pc:sldLayoutMkLst>
        </pc:sldLayoutChg>
        <pc:sldLayoutChg chg="add del replId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3256836811" sldId="2147483674"/>
          </pc:sldLayoutMkLst>
        </pc:sldLayoutChg>
        <pc:sldLayoutChg chg="add del replId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2471445349" sldId="2147483675"/>
          </pc:sldLayoutMkLst>
        </pc:sldLayoutChg>
        <pc:sldLayoutChg chg="add del replId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2945222754" sldId="2147483676"/>
          </pc:sldLayoutMkLst>
        </pc:sldLayoutChg>
        <pc:sldLayoutChg chg="add del replId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3282049616" sldId="2147483677"/>
          </pc:sldLayoutMkLst>
        </pc:sldLayoutChg>
        <pc:sldLayoutChg chg="add del replId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3065113993" sldId="2147483678"/>
          </pc:sldLayoutMkLst>
        </pc:sldLayoutChg>
        <pc:sldLayoutChg chg="add del replId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2888478820" sldId="2147483679"/>
          </pc:sldLayoutMkLst>
        </pc:sldLayoutChg>
        <pc:sldLayoutChg chg="add del replId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4161750633" sldId="2147483680"/>
          </pc:sldLayoutMkLst>
        </pc:sldLayoutChg>
        <pc:sldLayoutChg chg="add del replId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2980720352" sldId="2147483681"/>
          </pc:sldLayoutMkLst>
        </pc:sldLayoutChg>
        <pc:sldLayoutChg chg="add del replId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1857505568" sldId="2147483682"/>
          </pc:sldLayoutMkLst>
        </pc:sldLayoutChg>
        <pc:sldLayoutChg chg="add del replId">
          <pc:chgData name="Nischitha S" userId="S::nischithas@bgsit.ac.in::85d12a96-7980-4793-a301-65549345a755" providerId="AD" clId="Web-{B86D8E46-9766-47E3-AD80-129A8930A954}" dt="2021-06-22T04:41:11.537" v="1"/>
          <pc:sldLayoutMkLst>
            <pc:docMk/>
            <pc:sldMasterMk cId="2212964383" sldId="2147483672"/>
            <pc:sldLayoutMk cId="2377012626" sldId="2147483683"/>
          </pc:sldLayoutMkLst>
        </pc:sldLayoutChg>
      </pc:sldMasterChg>
      <pc:sldMasterChg chg="add del addSldLayout delSldLayout">
        <pc:chgData name="Nischitha S" userId="S::nischithas@bgsit.ac.in::85d12a96-7980-4793-a301-65549345a755" providerId="AD" clId="Web-{B86D8E46-9766-47E3-AD80-129A8930A954}" dt="2021-06-22T04:42:49.966" v="26"/>
        <pc:sldMasterMkLst>
          <pc:docMk/>
          <pc:sldMasterMk cId="3961882542" sldId="2147483698"/>
        </pc:sldMasterMkLst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3627244451" sldId="2147483687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2842824905" sldId="2147483688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874175620" sldId="2147483689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3950136887" sldId="2147483690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2151279439" sldId="2147483691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528959983" sldId="2147483692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2624659322" sldId="2147483693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3373364156" sldId="2147483694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3301402409" sldId="2147483695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3305242326" sldId="2147483696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961882542" sldId="2147483698"/>
            <pc:sldLayoutMk cId="1927075194" sldId="2147483697"/>
          </pc:sldLayoutMkLst>
        </pc:sldLayoutChg>
      </pc:sldMasterChg>
      <pc:sldMasterChg chg="add addSldLayout modSldLayout">
        <pc:chgData name="Nischitha S" userId="S::nischithas@bgsit.ac.in::85d12a96-7980-4793-a301-65549345a755" providerId="AD" clId="Web-{B86D8E46-9766-47E3-AD80-129A8930A954}" dt="2021-06-22T04:42:49.966" v="26"/>
        <pc:sldMasterMkLst>
          <pc:docMk/>
          <pc:sldMasterMk cId="3678647861" sldId="2147483699"/>
        </pc:sldMasterMkLst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1897091686" sldId="2147483700"/>
          </pc:sldLayoutMkLst>
        </pc:sldLayoutChg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2693087827" sldId="2147483701"/>
          </pc:sldLayoutMkLst>
        </pc:sldLayoutChg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873969332" sldId="2147483702"/>
          </pc:sldLayoutMkLst>
        </pc:sldLayoutChg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3223576570" sldId="2147483703"/>
          </pc:sldLayoutMkLst>
        </pc:sldLayoutChg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645625406" sldId="2147483704"/>
          </pc:sldLayoutMkLst>
        </pc:sldLayoutChg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2607744582" sldId="2147483705"/>
          </pc:sldLayoutMkLst>
        </pc:sldLayoutChg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120209189" sldId="2147483706"/>
          </pc:sldLayoutMkLst>
        </pc:sldLayoutChg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412544845" sldId="2147483707"/>
          </pc:sldLayoutMkLst>
        </pc:sldLayoutChg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2948077789" sldId="2147483708"/>
          </pc:sldLayoutMkLst>
        </pc:sldLayoutChg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3382075340" sldId="2147483709"/>
          </pc:sldLayoutMkLst>
        </pc:sldLayoutChg>
        <pc:sldLayoutChg chg="add mod replId">
          <pc:chgData name="Nischitha S" userId="S::nischithas@bgsit.ac.in::85d12a96-7980-4793-a301-65549345a755" providerId="AD" clId="Web-{B86D8E46-9766-47E3-AD80-129A8930A954}" dt="2021-06-22T04:42:49.966" v="26"/>
          <pc:sldLayoutMkLst>
            <pc:docMk/>
            <pc:sldMasterMk cId="3678647861" sldId="2147483699"/>
            <pc:sldLayoutMk cId="1745154061" sldId="2147483710"/>
          </pc:sldLayoutMkLst>
        </pc:sldLayoutChg>
      </pc:sldMasterChg>
      <pc:sldMasterChg chg="add del addSldLayout delSldLayout">
        <pc:chgData name="Nischitha S" userId="S::nischithas@bgsit.ac.in::85d12a96-7980-4793-a301-65549345a755" providerId="AD" clId="Web-{B86D8E46-9766-47E3-AD80-129A8930A954}" dt="2021-06-22T04:41:18.944" v="3"/>
        <pc:sldMasterMkLst>
          <pc:docMk/>
          <pc:sldMasterMk cId="1487552363" sldId="2147483763"/>
        </pc:sldMasterMkLst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1278810141" sldId="2147483752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3001236621" sldId="2147483753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3988796145" sldId="2147483754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3112166401" sldId="2147483755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1032175639" sldId="2147483756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64664984" sldId="2147483757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3151158818" sldId="2147483758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1979896939" sldId="2147483759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742708560" sldId="2147483760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1966372066" sldId="2147483761"/>
          </pc:sldLayoutMkLst>
        </pc:sldLayoutChg>
        <pc:sldLayoutChg chg="add del">
          <pc:chgData name="Nischitha S" userId="S::nischithas@bgsit.ac.in::85d12a96-7980-4793-a301-65549345a755" providerId="AD" clId="Web-{B86D8E46-9766-47E3-AD80-129A8930A954}" dt="2021-06-22T04:41:18.944" v="3"/>
          <pc:sldLayoutMkLst>
            <pc:docMk/>
            <pc:sldMasterMk cId="1487552363" sldId="2147483763"/>
            <pc:sldLayoutMk cId="4185309105" sldId="2147483762"/>
          </pc:sldLayoutMkLst>
        </pc:sldLayoutChg>
      </pc:sldMasterChg>
    </pc:docChg>
  </pc:docChgLst>
  <pc:docChgLst>
    <pc:chgData name="Nischitha S" userId="S::nischithas@bgsit.ac.in::85d12a96-7980-4793-a301-65549345a755" providerId="AD" clId="Web-{0AE2C6DC-37BC-452A-A594-1788D071DEDE}"/>
    <pc:docChg chg="addSld modSld">
      <pc:chgData name="Nischitha S" userId="S::nischithas@bgsit.ac.in::85d12a96-7980-4793-a301-65549345a755" providerId="AD" clId="Web-{0AE2C6DC-37BC-452A-A594-1788D071DEDE}" dt="2021-06-23T13:50:50.231" v="134"/>
      <pc:docMkLst>
        <pc:docMk/>
      </pc:docMkLst>
      <pc:sldChg chg="addSp delSp modSp mod setBg">
        <pc:chgData name="Nischitha S" userId="S::nischithas@bgsit.ac.in::85d12a96-7980-4793-a301-65549345a755" providerId="AD" clId="Web-{0AE2C6DC-37BC-452A-A594-1788D071DEDE}" dt="2021-06-23T13:37:56.515" v="4"/>
        <pc:sldMkLst>
          <pc:docMk/>
          <pc:sldMk cId="1771570685" sldId="257"/>
        </pc:sldMkLst>
        <pc:spChg chg="mod">
          <ac:chgData name="Nischitha S" userId="S::nischithas@bgsit.ac.in::85d12a96-7980-4793-a301-65549345a755" providerId="AD" clId="Web-{0AE2C6DC-37BC-452A-A594-1788D071DEDE}" dt="2021-06-23T13:37:56.515" v="4"/>
          <ac:spMkLst>
            <pc:docMk/>
            <pc:sldMk cId="1771570685" sldId="257"/>
            <ac:spMk id="2" creationId="{C6443E5B-5932-49D8-B565-00CE15C7B638}"/>
          </ac:spMkLst>
        </pc:spChg>
        <pc:spChg chg="add del mod">
          <ac:chgData name="Nischitha S" userId="S::nischithas@bgsit.ac.in::85d12a96-7980-4793-a301-65549345a755" providerId="AD" clId="Web-{0AE2C6DC-37BC-452A-A594-1788D071DEDE}" dt="2021-06-23T13:37:35.233" v="2"/>
          <ac:spMkLst>
            <pc:docMk/>
            <pc:sldMk cId="1771570685" sldId="257"/>
            <ac:spMk id="6" creationId="{2323AF3D-EF88-4215-8EF3-AE2BD89E6E2A}"/>
          </ac:spMkLst>
        </pc:spChg>
        <pc:spChg chg="add del mod">
          <ac:chgData name="Nischitha S" userId="S::nischithas@bgsit.ac.in::85d12a96-7980-4793-a301-65549345a755" providerId="AD" clId="Web-{0AE2C6DC-37BC-452A-A594-1788D071DEDE}" dt="2021-06-23T13:37:56.515" v="4"/>
          <ac:spMkLst>
            <pc:docMk/>
            <pc:sldMk cId="1771570685" sldId="257"/>
            <ac:spMk id="15" creationId="{D4843FF4-75AA-43E8-ADCF-C4F7B4449873}"/>
          </ac:spMkLst>
        </pc:spChg>
        <pc:spChg chg="add">
          <ac:chgData name="Nischitha S" userId="S::nischithas@bgsit.ac.in::85d12a96-7980-4793-a301-65549345a755" providerId="AD" clId="Web-{0AE2C6DC-37BC-452A-A594-1788D071DEDE}" dt="2021-06-23T13:37:56.515" v="4"/>
          <ac:spMkLst>
            <pc:docMk/>
            <pc:sldMk cId="1771570685" sldId="257"/>
            <ac:spMk id="20" creationId="{A4AC5506-6312-4701-8D3C-40187889A947}"/>
          </ac:spMkLst>
        </pc:spChg>
        <pc:graphicFrameChg chg="add del mod ord modGraphic">
          <ac:chgData name="Nischitha S" userId="S::nischithas@bgsit.ac.in::85d12a96-7980-4793-a301-65549345a755" providerId="AD" clId="Web-{0AE2C6DC-37BC-452A-A594-1788D071DEDE}" dt="2021-06-23T13:37:49.734" v="3"/>
          <ac:graphicFrameMkLst>
            <pc:docMk/>
            <pc:sldMk cId="1771570685" sldId="257"/>
            <ac:graphicFrameMk id="7" creationId="{9AFC2774-FB40-416B-9549-DA7F89D48BD3}"/>
          </ac:graphicFrameMkLst>
        </pc:graphicFrameChg>
        <pc:picChg chg="add mod">
          <ac:chgData name="Nischitha S" userId="S::nischithas@bgsit.ac.in::85d12a96-7980-4793-a301-65549345a755" providerId="AD" clId="Web-{0AE2C6DC-37BC-452A-A594-1788D071DEDE}" dt="2021-06-23T13:37:56.515" v="4"/>
          <ac:picMkLst>
            <pc:docMk/>
            <pc:sldMk cId="1771570685" sldId="257"/>
            <ac:picMk id="3" creationId="{61A1C1DB-51D8-4D48-9718-C2D379AF1C07}"/>
          </ac:picMkLst>
        </pc:picChg>
        <pc:picChg chg="del">
          <ac:chgData name="Nischitha S" userId="S::nischithas@bgsit.ac.in::85d12a96-7980-4793-a301-65549345a755" providerId="AD" clId="Web-{0AE2C6DC-37BC-452A-A594-1788D071DEDE}" dt="2021-06-23T13:37:18.514" v="1"/>
          <ac:picMkLst>
            <pc:docMk/>
            <pc:sldMk cId="1771570685" sldId="257"/>
            <ac:picMk id="4" creationId="{3DF51ADB-9AFD-41B5-B2ED-6150893595D5}"/>
          </ac:picMkLst>
        </pc:picChg>
      </pc:sldChg>
      <pc:sldChg chg="addSp delSp modSp new">
        <pc:chgData name="Nischitha S" userId="S::nischithas@bgsit.ac.in::85d12a96-7980-4793-a301-65549345a755" providerId="AD" clId="Web-{0AE2C6DC-37BC-452A-A594-1788D071DEDE}" dt="2021-06-23T13:39:16.705" v="22" actId="20577"/>
        <pc:sldMkLst>
          <pc:docMk/>
          <pc:sldMk cId="1276090699" sldId="261"/>
        </pc:sldMkLst>
        <pc:spChg chg="mod">
          <ac:chgData name="Nischitha S" userId="S::nischithas@bgsit.ac.in::85d12a96-7980-4793-a301-65549345a755" providerId="AD" clId="Web-{0AE2C6DC-37BC-452A-A594-1788D071DEDE}" dt="2021-06-23T13:39:16.705" v="22" actId="20577"/>
          <ac:spMkLst>
            <pc:docMk/>
            <pc:sldMk cId="1276090699" sldId="261"/>
            <ac:spMk id="2" creationId="{1F1D5DD6-F714-4587-BCF1-373020E65F64}"/>
          </ac:spMkLst>
        </pc:spChg>
        <pc:spChg chg="del">
          <ac:chgData name="Nischitha S" userId="S::nischithas@bgsit.ac.in::85d12a96-7980-4793-a301-65549345a755" providerId="AD" clId="Web-{0AE2C6DC-37BC-452A-A594-1788D071DEDE}" dt="2021-06-23T13:38:42.407" v="9"/>
          <ac:spMkLst>
            <pc:docMk/>
            <pc:sldMk cId="1276090699" sldId="261"/>
            <ac:spMk id="3" creationId="{9835C607-4B69-409E-B741-27AB589DC619}"/>
          </ac:spMkLst>
        </pc:spChg>
        <pc:picChg chg="add mod ord">
          <ac:chgData name="Nischitha S" userId="S::nischithas@bgsit.ac.in::85d12a96-7980-4793-a301-65549345a755" providerId="AD" clId="Web-{0AE2C6DC-37BC-452A-A594-1788D071DEDE}" dt="2021-06-23T13:38:42.407" v="9"/>
          <ac:picMkLst>
            <pc:docMk/>
            <pc:sldMk cId="1276090699" sldId="261"/>
            <ac:picMk id="4" creationId="{0E406580-B24A-4782-9C83-C3FEFA7E9304}"/>
          </ac:picMkLst>
        </pc:picChg>
      </pc:sldChg>
      <pc:sldChg chg="modSp new">
        <pc:chgData name="Nischitha S" userId="S::nischithas@bgsit.ac.in::85d12a96-7980-4793-a301-65549345a755" providerId="AD" clId="Web-{0AE2C6DC-37BC-452A-A594-1788D071DEDE}" dt="2021-06-23T13:41:04.788" v="41" actId="20577"/>
        <pc:sldMkLst>
          <pc:docMk/>
          <pc:sldMk cId="4166007533" sldId="262"/>
        </pc:sldMkLst>
        <pc:spChg chg="mod">
          <ac:chgData name="Nischitha S" userId="S::nischithas@bgsit.ac.in::85d12a96-7980-4793-a301-65549345a755" providerId="AD" clId="Web-{0AE2C6DC-37BC-452A-A594-1788D071DEDE}" dt="2021-06-23T13:39:10.002" v="20" actId="20577"/>
          <ac:spMkLst>
            <pc:docMk/>
            <pc:sldMk cId="4166007533" sldId="262"/>
            <ac:spMk id="2" creationId="{F93135EF-9026-49ED-A55C-545526A572FF}"/>
          </ac:spMkLst>
        </pc:spChg>
        <pc:spChg chg="mod">
          <ac:chgData name="Nischitha S" userId="S::nischithas@bgsit.ac.in::85d12a96-7980-4793-a301-65549345a755" providerId="AD" clId="Web-{0AE2C6DC-37BC-452A-A594-1788D071DEDE}" dt="2021-06-23T13:41:04.788" v="41" actId="20577"/>
          <ac:spMkLst>
            <pc:docMk/>
            <pc:sldMk cId="4166007533" sldId="262"/>
            <ac:spMk id="3" creationId="{31356FB0-ADF9-44DF-A152-48E359AE332A}"/>
          </ac:spMkLst>
        </pc:spChg>
      </pc:sldChg>
      <pc:sldChg chg="modSp new">
        <pc:chgData name="Nischitha S" userId="S::nischithas@bgsit.ac.in::85d12a96-7980-4793-a301-65549345a755" providerId="AD" clId="Web-{0AE2C6DC-37BC-452A-A594-1788D071DEDE}" dt="2021-06-23T13:41:45.852" v="53" actId="20577"/>
        <pc:sldMkLst>
          <pc:docMk/>
          <pc:sldMk cId="432891406" sldId="263"/>
        </pc:sldMkLst>
        <pc:spChg chg="mod">
          <ac:chgData name="Nischitha S" userId="S::nischithas@bgsit.ac.in::85d12a96-7980-4793-a301-65549345a755" providerId="AD" clId="Web-{0AE2C6DC-37BC-452A-A594-1788D071DEDE}" dt="2021-06-23T13:41:15.788" v="43" actId="20577"/>
          <ac:spMkLst>
            <pc:docMk/>
            <pc:sldMk cId="432891406" sldId="263"/>
            <ac:spMk id="2" creationId="{540BE9BB-6E4C-481A-A224-3DFEEBCECD1D}"/>
          </ac:spMkLst>
        </pc:spChg>
        <pc:spChg chg="mod">
          <ac:chgData name="Nischitha S" userId="S::nischithas@bgsit.ac.in::85d12a96-7980-4793-a301-65549345a755" providerId="AD" clId="Web-{0AE2C6DC-37BC-452A-A594-1788D071DEDE}" dt="2021-06-23T13:41:45.852" v="53" actId="20577"/>
          <ac:spMkLst>
            <pc:docMk/>
            <pc:sldMk cId="432891406" sldId="263"/>
            <ac:spMk id="3" creationId="{0223C794-71FC-48C2-B9BE-87F1E6E0561D}"/>
          </ac:spMkLst>
        </pc:spChg>
      </pc:sldChg>
      <pc:sldChg chg="addSp delSp modSp new mod setBg">
        <pc:chgData name="Nischitha S" userId="S::nischithas@bgsit.ac.in::85d12a96-7980-4793-a301-65549345a755" providerId="AD" clId="Web-{0AE2C6DC-37BC-452A-A594-1788D071DEDE}" dt="2021-06-23T13:42:21.447" v="57"/>
        <pc:sldMkLst>
          <pc:docMk/>
          <pc:sldMk cId="1089208278" sldId="264"/>
        </pc:sldMkLst>
        <pc:spChg chg="mod">
          <ac:chgData name="Nischitha S" userId="S::nischithas@bgsit.ac.in::85d12a96-7980-4793-a301-65549345a755" providerId="AD" clId="Web-{0AE2C6DC-37BC-452A-A594-1788D071DEDE}" dt="2021-06-23T13:42:21.447" v="57"/>
          <ac:spMkLst>
            <pc:docMk/>
            <pc:sldMk cId="1089208278" sldId="264"/>
            <ac:spMk id="2" creationId="{D3D4582C-574D-4CD9-9CDB-9FD30D3DE829}"/>
          </ac:spMkLst>
        </pc:spChg>
        <pc:spChg chg="del">
          <ac:chgData name="Nischitha S" userId="S::nischithas@bgsit.ac.in::85d12a96-7980-4793-a301-65549345a755" providerId="AD" clId="Web-{0AE2C6DC-37BC-452A-A594-1788D071DEDE}" dt="2021-06-23T13:41:59.165" v="55"/>
          <ac:spMkLst>
            <pc:docMk/>
            <pc:sldMk cId="1089208278" sldId="264"/>
            <ac:spMk id="3" creationId="{94561025-26F0-46E7-BB10-7C5E9F3282A2}"/>
          </ac:spMkLst>
        </pc:spChg>
        <pc:spChg chg="add">
          <ac:chgData name="Nischitha S" userId="S::nischithas@bgsit.ac.in::85d12a96-7980-4793-a301-65549345a755" providerId="AD" clId="Web-{0AE2C6DC-37BC-452A-A594-1788D071DEDE}" dt="2021-06-23T13:42:21.447" v="57"/>
          <ac:spMkLst>
            <pc:docMk/>
            <pc:sldMk cId="1089208278" sldId="264"/>
            <ac:spMk id="9" creationId="{A4AC5506-6312-4701-8D3C-40187889A947}"/>
          </ac:spMkLst>
        </pc:spChg>
        <pc:picChg chg="add mod ord">
          <ac:chgData name="Nischitha S" userId="S::nischithas@bgsit.ac.in::85d12a96-7980-4793-a301-65549345a755" providerId="AD" clId="Web-{0AE2C6DC-37BC-452A-A594-1788D071DEDE}" dt="2021-06-23T13:42:21.447" v="57"/>
          <ac:picMkLst>
            <pc:docMk/>
            <pc:sldMk cId="1089208278" sldId="264"/>
            <ac:picMk id="4" creationId="{9B57B133-E26E-4BE3-8310-A6D634008744}"/>
          </ac:picMkLst>
        </pc:picChg>
      </pc:sldChg>
      <pc:sldChg chg="modSp new">
        <pc:chgData name="Nischitha S" userId="S::nischithas@bgsit.ac.in::85d12a96-7980-4793-a301-65549345a755" providerId="AD" clId="Web-{0AE2C6DC-37BC-452A-A594-1788D071DEDE}" dt="2021-06-23T13:43:13.449" v="67" actId="20577"/>
        <pc:sldMkLst>
          <pc:docMk/>
          <pc:sldMk cId="770650444" sldId="265"/>
        </pc:sldMkLst>
        <pc:spChg chg="mod">
          <ac:chgData name="Nischitha S" userId="S::nischithas@bgsit.ac.in::85d12a96-7980-4793-a301-65549345a755" providerId="AD" clId="Web-{0AE2C6DC-37BC-452A-A594-1788D071DEDE}" dt="2021-06-23T13:42:39.432" v="59" actId="20577"/>
          <ac:spMkLst>
            <pc:docMk/>
            <pc:sldMk cId="770650444" sldId="265"/>
            <ac:spMk id="2" creationId="{EBB0382C-C735-4948-A59E-93061C36B890}"/>
          </ac:spMkLst>
        </pc:spChg>
        <pc:spChg chg="mod">
          <ac:chgData name="Nischitha S" userId="S::nischithas@bgsit.ac.in::85d12a96-7980-4793-a301-65549345a755" providerId="AD" clId="Web-{0AE2C6DC-37BC-452A-A594-1788D071DEDE}" dt="2021-06-23T13:43:13.449" v="67" actId="20577"/>
          <ac:spMkLst>
            <pc:docMk/>
            <pc:sldMk cId="770650444" sldId="265"/>
            <ac:spMk id="3" creationId="{277B37CE-031D-4909-ABEA-337E42B68177}"/>
          </ac:spMkLst>
        </pc:spChg>
      </pc:sldChg>
      <pc:sldChg chg="addSp delSp modSp new">
        <pc:chgData name="Nischitha S" userId="S::nischithas@bgsit.ac.in::85d12a96-7980-4793-a301-65549345a755" providerId="AD" clId="Web-{0AE2C6DC-37BC-452A-A594-1788D071DEDE}" dt="2021-06-23T13:43:29.230" v="71"/>
        <pc:sldMkLst>
          <pc:docMk/>
          <pc:sldMk cId="3005984076" sldId="266"/>
        </pc:sldMkLst>
        <pc:spChg chg="mod">
          <ac:chgData name="Nischitha S" userId="S::nischithas@bgsit.ac.in::85d12a96-7980-4793-a301-65549345a755" providerId="AD" clId="Web-{0AE2C6DC-37BC-452A-A594-1788D071DEDE}" dt="2021-06-23T13:43:24.855" v="70" actId="20577"/>
          <ac:spMkLst>
            <pc:docMk/>
            <pc:sldMk cId="3005984076" sldId="266"/>
            <ac:spMk id="2" creationId="{FD2A6CC7-F91C-4C9F-B464-B76F4B8A97B3}"/>
          </ac:spMkLst>
        </pc:spChg>
        <pc:spChg chg="del">
          <ac:chgData name="Nischitha S" userId="S::nischithas@bgsit.ac.in::85d12a96-7980-4793-a301-65549345a755" providerId="AD" clId="Web-{0AE2C6DC-37BC-452A-A594-1788D071DEDE}" dt="2021-06-23T13:43:29.230" v="71"/>
          <ac:spMkLst>
            <pc:docMk/>
            <pc:sldMk cId="3005984076" sldId="266"/>
            <ac:spMk id="3" creationId="{07254EFF-33FF-4383-8325-E401BFB0F96E}"/>
          </ac:spMkLst>
        </pc:spChg>
        <pc:picChg chg="add mod ord">
          <ac:chgData name="Nischitha S" userId="S::nischithas@bgsit.ac.in::85d12a96-7980-4793-a301-65549345a755" providerId="AD" clId="Web-{0AE2C6DC-37BC-452A-A594-1788D071DEDE}" dt="2021-06-23T13:43:29.230" v="71"/>
          <ac:picMkLst>
            <pc:docMk/>
            <pc:sldMk cId="3005984076" sldId="266"/>
            <ac:picMk id="4" creationId="{AC30721E-701B-46A9-AF83-C5638E18E1EA}"/>
          </ac:picMkLst>
        </pc:picChg>
      </pc:sldChg>
      <pc:sldChg chg="modSp new">
        <pc:chgData name="Nischitha S" userId="S::nischithas@bgsit.ac.in::85d12a96-7980-4793-a301-65549345a755" providerId="AD" clId="Web-{0AE2C6DC-37BC-452A-A594-1788D071DEDE}" dt="2021-06-23T13:44:34.733" v="80" actId="20577"/>
        <pc:sldMkLst>
          <pc:docMk/>
          <pc:sldMk cId="3479942626" sldId="267"/>
        </pc:sldMkLst>
        <pc:spChg chg="mod">
          <ac:chgData name="Nischitha S" userId="S::nischithas@bgsit.ac.in::85d12a96-7980-4793-a301-65549345a755" providerId="AD" clId="Web-{0AE2C6DC-37BC-452A-A594-1788D071DEDE}" dt="2021-06-23T13:44:14.498" v="74" actId="20577"/>
          <ac:spMkLst>
            <pc:docMk/>
            <pc:sldMk cId="3479942626" sldId="267"/>
            <ac:spMk id="2" creationId="{244F65B2-A0C9-4FC1-9EFA-C6CABC1445AA}"/>
          </ac:spMkLst>
        </pc:spChg>
        <pc:spChg chg="mod">
          <ac:chgData name="Nischitha S" userId="S::nischithas@bgsit.ac.in::85d12a96-7980-4793-a301-65549345a755" providerId="AD" clId="Web-{0AE2C6DC-37BC-452A-A594-1788D071DEDE}" dt="2021-06-23T13:44:34.733" v="80" actId="20577"/>
          <ac:spMkLst>
            <pc:docMk/>
            <pc:sldMk cId="3479942626" sldId="267"/>
            <ac:spMk id="3" creationId="{C1B000D3-E139-4F1A-A7A9-BFA8DE37FB1C}"/>
          </ac:spMkLst>
        </pc:spChg>
      </pc:sldChg>
      <pc:sldChg chg="addSp modSp new mod setBg">
        <pc:chgData name="Nischitha S" userId="S::nischithas@bgsit.ac.in::85d12a96-7980-4793-a301-65549345a755" providerId="AD" clId="Web-{0AE2C6DC-37BC-452A-A594-1788D071DEDE}" dt="2021-06-23T13:47:12.364" v="94"/>
        <pc:sldMkLst>
          <pc:docMk/>
          <pc:sldMk cId="619186922" sldId="268"/>
        </pc:sldMkLst>
        <pc:spChg chg="mod">
          <ac:chgData name="Nischitha S" userId="S::nischithas@bgsit.ac.in::85d12a96-7980-4793-a301-65549345a755" providerId="AD" clId="Web-{0AE2C6DC-37BC-452A-A594-1788D071DEDE}" dt="2021-06-23T13:47:12.364" v="94"/>
          <ac:spMkLst>
            <pc:docMk/>
            <pc:sldMk cId="619186922" sldId="268"/>
            <ac:spMk id="2" creationId="{B9E88039-EF5A-486A-8679-C416303EEF91}"/>
          </ac:spMkLst>
        </pc:spChg>
        <pc:spChg chg="mod">
          <ac:chgData name="Nischitha S" userId="S::nischithas@bgsit.ac.in::85d12a96-7980-4793-a301-65549345a755" providerId="AD" clId="Web-{0AE2C6DC-37BC-452A-A594-1788D071DEDE}" dt="2021-06-23T13:47:12.364" v="94"/>
          <ac:spMkLst>
            <pc:docMk/>
            <pc:sldMk cId="619186922" sldId="268"/>
            <ac:spMk id="3" creationId="{8F662F46-C4EB-45E6-B539-239FA3D244C7}"/>
          </ac:spMkLst>
        </pc:spChg>
        <pc:spChg chg="add">
          <ac:chgData name="Nischitha S" userId="S::nischithas@bgsit.ac.in::85d12a96-7980-4793-a301-65549345a755" providerId="AD" clId="Web-{0AE2C6DC-37BC-452A-A594-1788D071DEDE}" dt="2021-06-23T13:47:12.364" v="94"/>
          <ac:spMkLst>
            <pc:docMk/>
            <pc:sldMk cId="619186922" sldId="268"/>
            <ac:spMk id="10" creationId="{2B566528-1B12-4246-9431-5C2D7D081168}"/>
          </ac:spMkLst>
        </pc:spChg>
        <pc:grpChg chg="add">
          <ac:chgData name="Nischitha S" userId="S::nischithas@bgsit.ac.in::85d12a96-7980-4793-a301-65549345a755" providerId="AD" clId="Web-{0AE2C6DC-37BC-452A-A594-1788D071DEDE}" dt="2021-06-23T13:47:12.364" v="94"/>
          <ac:grpSpMkLst>
            <pc:docMk/>
            <pc:sldMk cId="619186922" sldId="268"/>
            <ac:grpSpMk id="12" creationId="{5995D10D-E9C9-47DB-AE7E-801FEF38F5C9}"/>
          </ac:grpSpMkLst>
        </pc:grpChg>
        <pc:grpChg chg="add">
          <ac:chgData name="Nischitha S" userId="S::nischithas@bgsit.ac.in::85d12a96-7980-4793-a301-65549345a755" providerId="AD" clId="Web-{0AE2C6DC-37BC-452A-A594-1788D071DEDE}" dt="2021-06-23T13:47:12.364" v="94"/>
          <ac:grpSpMkLst>
            <pc:docMk/>
            <pc:sldMk cId="619186922" sldId="268"/>
            <ac:grpSpMk id="16" creationId="{828A5161-06F1-46CF-8AD7-844680A59E13}"/>
          </ac:grpSpMkLst>
        </pc:grpChg>
        <pc:picChg chg="add mod ord">
          <ac:chgData name="Nischitha S" userId="S::nischithas@bgsit.ac.in::85d12a96-7980-4793-a301-65549345a755" providerId="AD" clId="Web-{0AE2C6DC-37BC-452A-A594-1788D071DEDE}" dt="2021-06-23T13:47:12.364" v="94"/>
          <ac:picMkLst>
            <pc:docMk/>
            <pc:sldMk cId="619186922" sldId="268"/>
            <ac:picMk id="4" creationId="{C357F9F0-CFED-4172-8F6C-C8D5DFF22B5F}"/>
          </ac:picMkLst>
        </pc:picChg>
        <pc:picChg chg="add mod">
          <ac:chgData name="Nischitha S" userId="S::nischithas@bgsit.ac.in::85d12a96-7980-4793-a301-65549345a755" providerId="AD" clId="Web-{0AE2C6DC-37BC-452A-A594-1788D071DEDE}" dt="2021-06-23T13:47:12.364" v="94"/>
          <ac:picMkLst>
            <pc:docMk/>
            <pc:sldMk cId="619186922" sldId="268"/>
            <ac:picMk id="5" creationId="{85B8CC25-A200-47AF-BA9F-60774FD408C6}"/>
          </ac:picMkLst>
        </pc:picChg>
      </pc:sldChg>
      <pc:sldChg chg="addSp delSp modSp new mod setBg">
        <pc:chgData name="Nischitha S" userId="S::nischithas@bgsit.ac.in::85d12a96-7980-4793-a301-65549345a755" providerId="AD" clId="Web-{0AE2C6DC-37BC-452A-A594-1788D071DEDE}" dt="2021-06-23T13:47:51.912" v="99"/>
        <pc:sldMkLst>
          <pc:docMk/>
          <pc:sldMk cId="738134608" sldId="269"/>
        </pc:sldMkLst>
        <pc:spChg chg="mod">
          <ac:chgData name="Nischitha S" userId="S::nischithas@bgsit.ac.in::85d12a96-7980-4793-a301-65549345a755" providerId="AD" clId="Web-{0AE2C6DC-37BC-452A-A594-1788D071DEDE}" dt="2021-06-23T13:47:51.912" v="99"/>
          <ac:spMkLst>
            <pc:docMk/>
            <pc:sldMk cId="738134608" sldId="269"/>
            <ac:spMk id="2" creationId="{F372779B-07C2-4934-933D-8F7435014B93}"/>
          </ac:spMkLst>
        </pc:spChg>
        <pc:spChg chg="del">
          <ac:chgData name="Nischitha S" userId="S::nischithas@bgsit.ac.in::85d12a96-7980-4793-a301-65549345a755" providerId="AD" clId="Web-{0AE2C6DC-37BC-452A-A594-1788D071DEDE}" dt="2021-06-23T13:47:47.380" v="98"/>
          <ac:spMkLst>
            <pc:docMk/>
            <pc:sldMk cId="738134608" sldId="269"/>
            <ac:spMk id="3" creationId="{367727DA-84F0-491D-913B-BE001EBB6089}"/>
          </ac:spMkLst>
        </pc:spChg>
        <pc:picChg chg="add mod ord">
          <ac:chgData name="Nischitha S" userId="S::nischithas@bgsit.ac.in::85d12a96-7980-4793-a301-65549345a755" providerId="AD" clId="Web-{0AE2C6DC-37BC-452A-A594-1788D071DEDE}" dt="2021-06-23T13:47:51.912" v="99"/>
          <ac:picMkLst>
            <pc:docMk/>
            <pc:sldMk cId="738134608" sldId="269"/>
            <ac:picMk id="4" creationId="{353E3831-D89D-4F74-A2FA-9E5D2EB2E380}"/>
          </ac:picMkLst>
        </pc:picChg>
      </pc:sldChg>
      <pc:sldChg chg="modSp new">
        <pc:chgData name="Nischitha S" userId="S::nischithas@bgsit.ac.in::85d12a96-7980-4793-a301-65549345a755" providerId="AD" clId="Web-{0AE2C6DC-37BC-452A-A594-1788D071DEDE}" dt="2021-06-23T13:48:52.789" v="113" actId="20577"/>
        <pc:sldMkLst>
          <pc:docMk/>
          <pc:sldMk cId="1172105619" sldId="270"/>
        </pc:sldMkLst>
        <pc:spChg chg="mod">
          <ac:chgData name="Nischitha S" userId="S::nischithas@bgsit.ac.in::85d12a96-7980-4793-a301-65549345a755" providerId="AD" clId="Web-{0AE2C6DC-37BC-452A-A594-1788D071DEDE}" dt="2021-06-23T13:48:09.538" v="104" actId="20577"/>
          <ac:spMkLst>
            <pc:docMk/>
            <pc:sldMk cId="1172105619" sldId="270"/>
            <ac:spMk id="2" creationId="{16645E1C-8743-4DC6-9D5C-73055E6892F1}"/>
          </ac:spMkLst>
        </pc:spChg>
        <pc:spChg chg="mod">
          <ac:chgData name="Nischitha S" userId="S::nischithas@bgsit.ac.in::85d12a96-7980-4793-a301-65549345a755" providerId="AD" clId="Web-{0AE2C6DC-37BC-452A-A594-1788D071DEDE}" dt="2021-06-23T13:48:52.789" v="113" actId="20577"/>
          <ac:spMkLst>
            <pc:docMk/>
            <pc:sldMk cId="1172105619" sldId="270"/>
            <ac:spMk id="3" creationId="{064BCC9A-E04F-46EF-AD90-F39408225EF5}"/>
          </ac:spMkLst>
        </pc:spChg>
      </pc:sldChg>
      <pc:sldChg chg="addSp delSp modSp new">
        <pc:chgData name="Nischitha S" userId="S::nischithas@bgsit.ac.in::85d12a96-7980-4793-a301-65549345a755" providerId="AD" clId="Web-{0AE2C6DC-37BC-452A-A594-1788D071DEDE}" dt="2021-06-23T13:50:45.324" v="133" actId="20577"/>
        <pc:sldMkLst>
          <pc:docMk/>
          <pc:sldMk cId="1355379320" sldId="271"/>
        </pc:sldMkLst>
        <pc:spChg chg="mod">
          <ac:chgData name="Nischitha S" userId="S::nischithas@bgsit.ac.in::85d12a96-7980-4793-a301-65549345a755" providerId="AD" clId="Web-{0AE2C6DC-37BC-452A-A594-1788D071DEDE}" dt="2021-06-23T13:49:16.649" v="117" actId="20577"/>
          <ac:spMkLst>
            <pc:docMk/>
            <pc:sldMk cId="1355379320" sldId="271"/>
            <ac:spMk id="2" creationId="{BF56913E-A97C-43B0-8714-946895453280}"/>
          </ac:spMkLst>
        </pc:spChg>
        <pc:spChg chg="del">
          <ac:chgData name="Nischitha S" userId="S::nischithas@bgsit.ac.in::85d12a96-7980-4793-a301-65549345a755" providerId="AD" clId="Web-{0AE2C6DC-37BC-452A-A594-1788D071DEDE}" dt="2021-06-23T13:49:21.681" v="118"/>
          <ac:spMkLst>
            <pc:docMk/>
            <pc:sldMk cId="1355379320" sldId="271"/>
            <ac:spMk id="3" creationId="{4E22091F-8041-4232-8503-61DB8E5BEC81}"/>
          </ac:spMkLst>
        </pc:spChg>
        <pc:spChg chg="add mod">
          <ac:chgData name="Nischitha S" userId="S::nischithas@bgsit.ac.in::85d12a96-7980-4793-a301-65549345a755" providerId="AD" clId="Web-{0AE2C6DC-37BC-452A-A594-1788D071DEDE}" dt="2021-06-23T13:50:45.324" v="133" actId="20577"/>
          <ac:spMkLst>
            <pc:docMk/>
            <pc:sldMk cId="1355379320" sldId="271"/>
            <ac:spMk id="6" creationId="{C71C6C6B-A2AD-4881-838B-ADD3C82D1C1E}"/>
          </ac:spMkLst>
        </pc:spChg>
        <pc:picChg chg="add del mod ord">
          <ac:chgData name="Nischitha S" userId="S::nischithas@bgsit.ac.in::85d12a96-7980-4793-a301-65549345a755" providerId="AD" clId="Web-{0AE2C6DC-37BC-452A-A594-1788D071DEDE}" dt="2021-06-23T13:50:02.589" v="119"/>
          <ac:picMkLst>
            <pc:docMk/>
            <pc:sldMk cId="1355379320" sldId="271"/>
            <ac:picMk id="4" creationId="{5BEEE2BE-2D87-4891-ACE8-FA514A5D066C}"/>
          </ac:picMkLst>
        </pc:picChg>
      </pc:sldChg>
      <pc:sldChg chg="new">
        <pc:chgData name="Nischitha S" userId="S::nischithas@bgsit.ac.in::85d12a96-7980-4793-a301-65549345a755" providerId="AD" clId="Web-{0AE2C6DC-37BC-452A-A594-1788D071DEDE}" dt="2021-06-23T13:50:50.231" v="134"/>
        <pc:sldMkLst>
          <pc:docMk/>
          <pc:sldMk cId="340751509" sldId="272"/>
        </pc:sldMkLst>
      </pc:sldChg>
    </pc:docChg>
  </pc:docChgLst>
  <pc:docChgLst>
    <pc:chgData name="Nischitha S" userId="S::nischithas@bgsit.ac.in::85d12a96-7980-4793-a301-65549345a755" providerId="AD" clId="Web-{FDAE6A53-2932-4FC2-A0E0-01019DB6AFC1}"/>
    <pc:docChg chg="addSld modSld">
      <pc:chgData name="Nischitha S" userId="S::nischithas@bgsit.ac.in::85d12a96-7980-4793-a301-65549345a755" providerId="AD" clId="Web-{FDAE6A53-2932-4FC2-A0E0-01019DB6AFC1}" dt="2021-06-28T05:40:14.608" v="34"/>
      <pc:docMkLst>
        <pc:docMk/>
      </pc:docMkLst>
      <pc:sldChg chg="modSp">
        <pc:chgData name="Nischitha S" userId="S::nischithas@bgsit.ac.in::85d12a96-7980-4793-a301-65549345a755" providerId="AD" clId="Web-{FDAE6A53-2932-4FC2-A0E0-01019DB6AFC1}" dt="2021-06-28T05:39:05.745" v="23" actId="20577"/>
        <pc:sldMkLst>
          <pc:docMk/>
          <pc:sldMk cId="340751509" sldId="272"/>
        </pc:sldMkLst>
        <pc:spChg chg="mod">
          <ac:chgData name="Nischitha S" userId="S::nischithas@bgsit.ac.in::85d12a96-7980-4793-a301-65549345a755" providerId="AD" clId="Web-{FDAE6A53-2932-4FC2-A0E0-01019DB6AFC1}" dt="2021-06-28T05:37:29.223" v="1" actId="20577"/>
          <ac:spMkLst>
            <pc:docMk/>
            <pc:sldMk cId="340751509" sldId="272"/>
            <ac:spMk id="2" creationId="{F196F91F-D9AF-4362-9004-D56E31BACB86}"/>
          </ac:spMkLst>
        </pc:spChg>
        <pc:spChg chg="mod">
          <ac:chgData name="Nischitha S" userId="S::nischithas@bgsit.ac.in::85d12a96-7980-4793-a301-65549345a755" providerId="AD" clId="Web-{FDAE6A53-2932-4FC2-A0E0-01019DB6AFC1}" dt="2021-06-28T05:39:05.745" v="23" actId="20577"/>
          <ac:spMkLst>
            <pc:docMk/>
            <pc:sldMk cId="340751509" sldId="272"/>
            <ac:spMk id="3" creationId="{97EA7AC7-05EC-42D3-ABD6-D27DAC4EE05D}"/>
          </ac:spMkLst>
        </pc:spChg>
      </pc:sldChg>
      <pc:sldChg chg="addSp delSp modSp mod setBg">
        <pc:chgData name="Nischitha S" userId="S::nischithas@bgsit.ac.in::85d12a96-7980-4793-a301-65549345a755" providerId="AD" clId="Web-{FDAE6A53-2932-4FC2-A0E0-01019DB6AFC1}" dt="2021-06-28T05:39:51.935" v="29" actId="20577"/>
        <pc:sldMkLst>
          <pc:docMk/>
          <pc:sldMk cId="2613471084" sldId="273"/>
        </pc:sldMkLst>
        <pc:spChg chg="mod">
          <ac:chgData name="Nischitha S" userId="S::nischithas@bgsit.ac.in::85d12a96-7980-4793-a301-65549345a755" providerId="AD" clId="Web-{FDAE6A53-2932-4FC2-A0E0-01019DB6AFC1}" dt="2021-06-28T05:39:22.293" v="27"/>
          <ac:spMkLst>
            <pc:docMk/>
            <pc:sldMk cId="2613471084" sldId="273"/>
            <ac:spMk id="2" creationId="{7088A743-431C-4770-8B07-006306D32048}"/>
          </ac:spMkLst>
        </pc:spChg>
        <pc:spChg chg="del">
          <ac:chgData name="Nischitha S" userId="S::nischithas@bgsit.ac.in::85d12a96-7980-4793-a301-65549345a755" providerId="AD" clId="Web-{FDAE6A53-2932-4FC2-A0E0-01019DB6AFC1}" dt="2021-06-28T05:39:14.855" v="26"/>
          <ac:spMkLst>
            <pc:docMk/>
            <pc:sldMk cId="2613471084" sldId="273"/>
            <ac:spMk id="3" creationId="{0127A3C4-5FA6-460A-9078-C57DEBD22968}"/>
          </ac:spMkLst>
        </pc:spChg>
        <pc:spChg chg="add mod">
          <ac:chgData name="Nischitha S" userId="S::nischithas@bgsit.ac.in::85d12a96-7980-4793-a301-65549345a755" providerId="AD" clId="Web-{FDAE6A53-2932-4FC2-A0E0-01019DB6AFC1}" dt="2021-06-28T05:39:51.935" v="29" actId="20577"/>
          <ac:spMkLst>
            <pc:docMk/>
            <pc:sldMk cId="2613471084" sldId="273"/>
            <ac:spMk id="8" creationId="{A575E988-4422-4922-9289-8BC695562118}"/>
          </ac:spMkLst>
        </pc:spChg>
        <pc:spChg chg="add">
          <ac:chgData name="Nischitha S" userId="S::nischithas@bgsit.ac.in::85d12a96-7980-4793-a301-65549345a755" providerId="AD" clId="Web-{FDAE6A53-2932-4FC2-A0E0-01019DB6AFC1}" dt="2021-06-28T05:39:22.293" v="27"/>
          <ac:spMkLst>
            <pc:docMk/>
            <pc:sldMk cId="2613471084" sldId="273"/>
            <ac:spMk id="11" creationId="{FF9B822F-893E-44C8-963C-64F50ACECBB2}"/>
          </ac:spMkLst>
        </pc:spChg>
        <pc:spChg chg="add">
          <ac:chgData name="Nischitha S" userId="S::nischithas@bgsit.ac.in::85d12a96-7980-4793-a301-65549345a755" providerId="AD" clId="Web-{FDAE6A53-2932-4FC2-A0E0-01019DB6AFC1}" dt="2021-06-28T05:39:22.293" v="27"/>
          <ac:spMkLst>
            <pc:docMk/>
            <pc:sldMk cId="2613471084" sldId="273"/>
            <ac:spMk id="13" creationId="{EBF87945-A001-489F-9D9B-7D9435F0B9CA}"/>
          </ac:spMkLst>
        </pc:spChg>
        <pc:picChg chg="add mod ord">
          <ac:chgData name="Nischitha S" userId="S::nischithas@bgsit.ac.in::85d12a96-7980-4793-a301-65549345a755" providerId="AD" clId="Web-{FDAE6A53-2932-4FC2-A0E0-01019DB6AFC1}" dt="2021-06-28T05:39:22.293" v="27"/>
          <ac:picMkLst>
            <pc:docMk/>
            <pc:sldMk cId="2613471084" sldId="273"/>
            <ac:picMk id="4" creationId="{A5488758-F219-4A87-9595-3AC91EA0DB38}"/>
          </ac:picMkLst>
        </pc:picChg>
      </pc:sldChg>
      <pc:sldChg chg="addSp delSp modSp new mod setBg">
        <pc:chgData name="Nischitha S" userId="S::nischithas@bgsit.ac.in::85d12a96-7980-4793-a301-65549345a755" providerId="AD" clId="Web-{FDAE6A53-2932-4FC2-A0E0-01019DB6AFC1}" dt="2021-06-28T05:40:14.608" v="34"/>
        <pc:sldMkLst>
          <pc:docMk/>
          <pc:sldMk cId="2212950246" sldId="274"/>
        </pc:sldMkLst>
        <pc:spChg chg="mod">
          <ac:chgData name="Nischitha S" userId="S::nischithas@bgsit.ac.in::85d12a96-7980-4793-a301-65549345a755" providerId="AD" clId="Web-{FDAE6A53-2932-4FC2-A0E0-01019DB6AFC1}" dt="2021-06-28T05:40:14.608" v="34"/>
          <ac:spMkLst>
            <pc:docMk/>
            <pc:sldMk cId="2212950246" sldId="274"/>
            <ac:spMk id="2" creationId="{33006DD9-75F3-410E-A110-56E9264AA6C6}"/>
          </ac:spMkLst>
        </pc:spChg>
        <pc:spChg chg="del">
          <ac:chgData name="Nischitha S" userId="S::nischithas@bgsit.ac.in::85d12a96-7980-4793-a301-65549345a755" providerId="AD" clId="Web-{FDAE6A53-2932-4FC2-A0E0-01019DB6AFC1}" dt="2021-06-28T05:40:05.795" v="33"/>
          <ac:spMkLst>
            <pc:docMk/>
            <pc:sldMk cId="2212950246" sldId="274"/>
            <ac:spMk id="3" creationId="{1E748253-F2DE-4EC8-8237-D050E549EB6D}"/>
          </ac:spMkLst>
        </pc:spChg>
        <pc:spChg chg="add">
          <ac:chgData name="Nischitha S" userId="S::nischithas@bgsit.ac.in::85d12a96-7980-4793-a301-65549345a755" providerId="AD" clId="Web-{FDAE6A53-2932-4FC2-A0E0-01019DB6AFC1}" dt="2021-06-28T05:40:14.608" v="34"/>
          <ac:spMkLst>
            <pc:docMk/>
            <pc:sldMk cId="2212950246" sldId="274"/>
            <ac:spMk id="9" creationId="{A8384FB5-9ADC-4DDC-881B-597D56F5B15D}"/>
          </ac:spMkLst>
        </pc:spChg>
        <pc:spChg chg="add">
          <ac:chgData name="Nischitha S" userId="S::nischithas@bgsit.ac.in::85d12a96-7980-4793-a301-65549345a755" providerId="AD" clId="Web-{FDAE6A53-2932-4FC2-A0E0-01019DB6AFC1}" dt="2021-06-28T05:40:14.608" v="34"/>
          <ac:spMkLst>
            <pc:docMk/>
            <pc:sldMk cId="2212950246" sldId="274"/>
            <ac:spMk id="11" creationId="{91E5A9A7-95C6-4F4F-B00E-C82E07FE62EF}"/>
          </ac:spMkLst>
        </pc:spChg>
        <pc:spChg chg="add">
          <ac:chgData name="Nischitha S" userId="S::nischithas@bgsit.ac.in::85d12a96-7980-4793-a301-65549345a755" providerId="AD" clId="Web-{FDAE6A53-2932-4FC2-A0E0-01019DB6AFC1}" dt="2021-06-28T05:40:14.608" v="34"/>
          <ac:spMkLst>
            <pc:docMk/>
            <pc:sldMk cId="2212950246" sldId="274"/>
            <ac:spMk id="13" creationId="{D07DD2DE-F619-49DD-B5E7-03A290FF4ED1}"/>
          </ac:spMkLst>
        </pc:spChg>
        <pc:spChg chg="add">
          <ac:chgData name="Nischitha S" userId="S::nischithas@bgsit.ac.in::85d12a96-7980-4793-a301-65549345a755" providerId="AD" clId="Web-{FDAE6A53-2932-4FC2-A0E0-01019DB6AFC1}" dt="2021-06-28T05:40:14.608" v="34"/>
          <ac:spMkLst>
            <pc:docMk/>
            <pc:sldMk cId="2212950246" sldId="274"/>
            <ac:spMk id="15" creationId="{85149191-5F60-4A28-AAFF-039F96B0F3EC}"/>
          </ac:spMkLst>
        </pc:spChg>
        <pc:spChg chg="add">
          <ac:chgData name="Nischitha S" userId="S::nischithas@bgsit.ac.in::85d12a96-7980-4793-a301-65549345a755" providerId="AD" clId="Web-{FDAE6A53-2932-4FC2-A0E0-01019DB6AFC1}" dt="2021-06-28T05:40:14.608" v="34"/>
          <ac:spMkLst>
            <pc:docMk/>
            <pc:sldMk cId="2212950246" sldId="274"/>
            <ac:spMk id="17" creationId="{F8260ED5-17F7-4158-B241-D51DD4CF1B7E}"/>
          </ac:spMkLst>
        </pc:spChg>
        <pc:picChg chg="add mod ord">
          <ac:chgData name="Nischitha S" userId="S::nischithas@bgsit.ac.in::85d12a96-7980-4793-a301-65549345a755" providerId="AD" clId="Web-{FDAE6A53-2932-4FC2-A0E0-01019DB6AFC1}" dt="2021-06-28T05:40:14.608" v="34"/>
          <ac:picMkLst>
            <pc:docMk/>
            <pc:sldMk cId="2212950246" sldId="274"/>
            <ac:picMk id="4" creationId="{90F16157-B4A9-42DB-98A9-90D0F24F771B}"/>
          </ac:picMkLst>
        </pc:picChg>
      </pc:sldChg>
    </pc:docChg>
  </pc:docChgLst>
  <pc:docChgLst>
    <pc:chgData name="Nischitha S" userId="S::nischithas@bgsit.ac.in::85d12a96-7980-4793-a301-65549345a755" providerId="AD" clId="Web-{C5A96179-6786-4C66-B957-B4F88F09CA52}"/>
    <pc:docChg chg="modSld">
      <pc:chgData name="Nischitha S" userId="S::nischithas@bgsit.ac.in::85d12a96-7980-4793-a301-65549345a755" providerId="AD" clId="Web-{C5A96179-6786-4C66-B957-B4F88F09CA52}" dt="2021-06-25T03:47:18.464" v="4"/>
      <pc:docMkLst>
        <pc:docMk/>
      </pc:docMkLst>
      <pc:sldChg chg="addSp delSp modSp mod setBg">
        <pc:chgData name="Nischitha S" userId="S::nischithas@bgsit.ac.in::85d12a96-7980-4793-a301-65549345a755" providerId="AD" clId="Web-{C5A96179-6786-4C66-B957-B4F88F09CA52}" dt="2021-06-25T03:47:18.464" v="4"/>
        <pc:sldMkLst>
          <pc:docMk/>
          <pc:sldMk cId="1276090699" sldId="261"/>
        </pc:sldMkLst>
        <pc:spChg chg="mod">
          <ac:chgData name="Nischitha S" userId="S::nischithas@bgsit.ac.in::85d12a96-7980-4793-a301-65549345a755" providerId="AD" clId="Web-{C5A96179-6786-4C66-B957-B4F88F09CA52}" dt="2021-06-25T03:47:18.464" v="4"/>
          <ac:spMkLst>
            <pc:docMk/>
            <pc:sldMk cId="1276090699" sldId="261"/>
            <ac:spMk id="2" creationId="{1F1D5DD6-F714-4587-BCF1-373020E65F64}"/>
          </ac:spMkLst>
        </pc:spChg>
        <pc:spChg chg="add">
          <ac:chgData name="Nischitha S" userId="S::nischithas@bgsit.ac.in::85d12a96-7980-4793-a301-65549345a755" providerId="AD" clId="Web-{C5A96179-6786-4C66-B957-B4F88F09CA52}" dt="2021-06-25T03:47:18.464" v="4"/>
          <ac:spMkLst>
            <pc:docMk/>
            <pc:sldMk cId="1276090699" sldId="261"/>
            <ac:spMk id="6" creationId="{C4285719-470E-454C-AF62-8323075F1F5B}"/>
          </ac:spMkLst>
        </pc:spChg>
        <pc:spChg chg="add">
          <ac:chgData name="Nischitha S" userId="S::nischithas@bgsit.ac.in::85d12a96-7980-4793-a301-65549345a755" providerId="AD" clId="Web-{C5A96179-6786-4C66-B957-B4F88F09CA52}" dt="2021-06-25T03:47:18.464" v="4"/>
          <ac:spMkLst>
            <pc:docMk/>
            <pc:sldMk cId="1276090699" sldId="261"/>
            <ac:spMk id="7" creationId="{CD9FE4EF-C4D8-49A0-B2FF-81D8DB7D8A24}"/>
          </ac:spMkLst>
        </pc:spChg>
        <pc:spChg chg="add del">
          <ac:chgData name="Nischitha S" userId="S::nischithas@bgsit.ac.in::85d12a96-7980-4793-a301-65549345a755" providerId="AD" clId="Web-{C5A96179-6786-4C66-B957-B4F88F09CA52}" dt="2021-06-25T03:47:18.449" v="3"/>
          <ac:spMkLst>
            <pc:docMk/>
            <pc:sldMk cId="1276090699" sldId="261"/>
            <ac:spMk id="8" creationId="{41D929BD-B40E-400F-AEE6-2C528BDFA284}"/>
          </ac:spMkLst>
        </pc:spChg>
        <pc:spChg chg="add del">
          <ac:chgData name="Nischitha S" userId="S::nischithas@bgsit.ac.in::85d12a96-7980-4793-a301-65549345a755" providerId="AD" clId="Web-{C5A96179-6786-4C66-B957-B4F88F09CA52}" dt="2021-06-25T03:47:15.870" v="1"/>
          <ac:spMkLst>
            <pc:docMk/>
            <pc:sldMk cId="1276090699" sldId="261"/>
            <ac:spMk id="9" creationId="{7CA0DAA6-33B8-4A25-810D-2F4D816FB40E}"/>
          </ac:spMkLst>
        </pc:spChg>
        <pc:spChg chg="add">
          <ac:chgData name="Nischitha S" userId="S::nischithas@bgsit.ac.in::85d12a96-7980-4793-a301-65549345a755" providerId="AD" clId="Web-{C5A96179-6786-4C66-B957-B4F88F09CA52}" dt="2021-06-25T03:47:18.464" v="4"/>
          <ac:spMkLst>
            <pc:docMk/>
            <pc:sldMk cId="1276090699" sldId="261"/>
            <ac:spMk id="10" creationId="{4E049F2A-E33F-439B-A57C-4C8E511B75FB}"/>
          </ac:spMkLst>
        </pc:spChg>
        <pc:spChg chg="add del">
          <ac:chgData name="Nischitha S" userId="S::nischithas@bgsit.ac.in::85d12a96-7980-4793-a301-65549345a755" providerId="AD" clId="Web-{C5A96179-6786-4C66-B957-B4F88F09CA52}" dt="2021-06-25T03:47:18.449" v="3"/>
          <ac:spMkLst>
            <pc:docMk/>
            <pc:sldMk cId="1276090699" sldId="261"/>
            <ac:spMk id="11" creationId="{0E3596DD-156A-473E-9BB3-C6A29F7574E9}"/>
          </ac:spMkLst>
        </pc:spChg>
        <pc:spChg chg="add del">
          <ac:chgData name="Nischitha S" userId="S::nischithas@bgsit.ac.in::85d12a96-7980-4793-a301-65549345a755" providerId="AD" clId="Web-{C5A96179-6786-4C66-B957-B4F88F09CA52}" dt="2021-06-25T03:47:18.449" v="3"/>
          <ac:spMkLst>
            <pc:docMk/>
            <pc:sldMk cId="1276090699" sldId="261"/>
            <ac:spMk id="13" creationId="{2C46C4D6-C474-4E92-B52E-944C1118F7B6}"/>
          </ac:spMkLst>
        </pc:spChg>
        <pc:spChg chg="add">
          <ac:chgData name="Nischitha S" userId="S::nischithas@bgsit.ac.in::85d12a96-7980-4793-a301-65549345a755" providerId="AD" clId="Web-{C5A96179-6786-4C66-B957-B4F88F09CA52}" dt="2021-06-25T03:47:18.464" v="4"/>
          <ac:spMkLst>
            <pc:docMk/>
            <pc:sldMk cId="1276090699" sldId="261"/>
            <ac:spMk id="15" creationId="{4300840D-0A0B-4512-BACA-B439D5B9C57C}"/>
          </ac:spMkLst>
        </pc:spChg>
        <pc:spChg chg="add">
          <ac:chgData name="Nischitha S" userId="S::nischithas@bgsit.ac.in::85d12a96-7980-4793-a301-65549345a755" providerId="AD" clId="Web-{C5A96179-6786-4C66-B957-B4F88F09CA52}" dt="2021-06-25T03:47:18.464" v="4"/>
          <ac:spMkLst>
            <pc:docMk/>
            <pc:sldMk cId="1276090699" sldId="261"/>
            <ac:spMk id="17" creationId="{D2B78728-A580-49A7-84F9-6EF6F583ADE0}"/>
          </ac:spMkLst>
        </pc:spChg>
        <pc:spChg chg="add">
          <ac:chgData name="Nischitha S" userId="S::nischithas@bgsit.ac.in::85d12a96-7980-4793-a301-65549345a755" providerId="AD" clId="Web-{C5A96179-6786-4C66-B957-B4F88F09CA52}" dt="2021-06-25T03:47:18.464" v="4"/>
          <ac:spMkLst>
            <pc:docMk/>
            <pc:sldMk cId="1276090699" sldId="261"/>
            <ac:spMk id="19" creationId="{38FAA1A1-D861-433F-88FA-1E9D6FD31D11}"/>
          </ac:spMkLst>
        </pc:spChg>
        <pc:spChg chg="add">
          <ac:chgData name="Nischitha S" userId="S::nischithas@bgsit.ac.in::85d12a96-7980-4793-a301-65549345a755" providerId="AD" clId="Web-{C5A96179-6786-4C66-B957-B4F88F09CA52}" dt="2021-06-25T03:47:18.464" v="4"/>
          <ac:spMkLst>
            <pc:docMk/>
            <pc:sldMk cId="1276090699" sldId="261"/>
            <ac:spMk id="21" creationId="{8D71EDA1-87BF-4D5D-AB79-F346FD19278A}"/>
          </ac:spMkLst>
        </pc:spChg>
        <pc:picChg chg="mod">
          <ac:chgData name="Nischitha S" userId="S::nischithas@bgsit.ac.in::85d12a96-7980-4793-a301-65549345a755" providerId="AD" clId="Web-{C5A96179-6786-4C66-B957-B4F88F09CA52}" dt="2021-06-25T03:47:18.464" v="4"/>
          <ac:picMkLst>
            <pc:docMk/>
            <pc:sldMk cId="1276090699" sldId="261"/>
            <ac:picMk id="4" creationId="{0E406580-B24A-4782-9C83-C3FEFA7E9304}"/>
          </ac:picMkLst>
        </pc:picChg>
      </pc:sldChg>
    </pc:docChg>
  </pc:docChgLst>
  <pc:docChgLst>
    <pc:chgData name="Nischitha S" userId="S::nischithas@bgsit.ac.in::85d12a96-7980-4793-a301-65549345a755" providerId="AD" clId="Web-{80484592-1EBA-4901-AA98-18AD692D4334}"/>
    <pc:docChg chg="addSld">
      <pc:chgData name="Nischitha S" userId="S::nischithas@bgsit.ac.in::85d12a96-7980-4793-a301-65549345a755" providerId="AD" clId="Web-{80484592-1EBA-4901-AA98-18AD692D4334}" dt="2021-06-28T05:35:39.668" v="0"/>
      <pc:docMkLst>
        <pc:docMk/>
      </pc:docMkLst>
      <pc:sldChg chg="new">
        <pc:chgData name="Nischitha S" userId="S::nischithas@bgsit.ac.in::85d12a96-7980-4793-a301-65549345a755" providerId="AD" clId="Web-{80484592-1EBA-4901-AA98-18AD692D4334}" dt="2021-06-28T05:35:39.668" v="0"/>
        <pc:sldMkLst>
          <pc:docMk/>
          <pc:sldMk cId="2613471084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9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7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5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8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6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7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2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7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4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845A8699-920F-42B9-9EC2-AAD92A2AD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455847"/>
            <a:ext cx="5015638" cy="2068553"/>
          </a:xfrm>
        </p:spPr>
        <p:txBody>
          <a:bodyPr>
            <a:normAutofit/>
          </a:bodyPr>
          <a:lstStyle/>
          <a:p>
            <a:r>
              <a:rPr lang="en-US" dirty="0"/>
              <a:t>18EC64</a:t>
            </a:r>
            <a:br>
              <a:rPr lang="en-US" dirty="0"/>
            </a:br>
            <a:r>
              <a:rPr lang="en-US" dirty="0"/>
              <a:t>MODULE-4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382C-C735-4948-A59E-93061C36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NoSQL Databases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B37CE-031D-4909-ABEA-337E42B68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Document stores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Key-value stores</a:t>
            </a:r>
          </a:p>
          <a:p>
            <a:r>
              <a:rPr lang="en-US" b="1" dirty="0">
                <a:ea typeface="+mn-lt"/>
                <a:cs typeface="+mn-lt"/>
              </a:rPr>
              <a:t>Wide-column stores</a:t>
            </a:r>
          </a:p>
          <a:p>
            <a:r>
              <a:rPr lang="en-US" b="1" dirty="0">
                <a:ea typeface="+mn-lt"/>
                <a:cs typeface="+mn-lt"/>
              </a:rPr>
              <a:t>Graph stores</a:t>
            </a:r>
          </a:p>
        </p:txBody>
      </p:sp>
    </p:spTree>
    <p:extLst>
      <p:ext uri="{BB962C8B-B14F-4D97-AF65-F5344CB8AC3E}">
        <p14:creationId xmlns:p14="http://schemas.microsoft.com/office/powerpoint/2010/main" val="77065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6CC7-F91C-4C9F-B464-B76F4B8A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HADOOP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AC30721E-701B-46A9-AF83-C5638E18E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150" y="2443956"/>
            <a:ext cx="5981700" cy="3114675"/>
          </a:xfrm>
        </p:spPr>
      </p:pic>
    </p:spTree>
    <p:extLst>
      <p:ext uri="{BB962C8B-B14F-4D97-AF65-F5344CB8AC3E}">
        <p14:creationId xmlns:p14="http://schemas.microsoft.com/office/powerpoint/2010/main" val="300598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65B2-A0C9-4FC1-9EFA-C6CABC14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EDGE STREAMING ANALYTICS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00D3-E139-4F1A-A7A9-BFA8DE37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Reducing data at the edge</a:t>
            </a:r>
          </a:p>
          <a:p>
            <a:r>
              <a:rPr lang="en-US" b="1" dirty="0">
                <a:ea typeface="+mn-lt"/>
                <a:cs typeface="+mn-lt"/>
              </a:rPr>
              <a:t>Analysis and response at the edge</a:t>
            </a:r>
          </a:p>
          <a:p>
            <a:r>
              <a:rPr lang="en-US" b="1" dirty="0">
                <a:ea typeface="+mn-lt"/>
                <a:cs typeface="+mn-lt"/>
              </a:rPr>
              <a:t>Time sensitivity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94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88039-EF5A-486A-8679-C416303E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>
                <a:ea typeface="+mj-lt"/>
                <a:cs typeface="+mj-lt"/>
              </a:rPr>
              <a:t>EDGE ANALYTICS CORE FUNCTIONS</a:t>
            </a:r>
            <a:r>
              <a:rPr lang="en-US" sz="3600">
                <a:ea typeface="+mj-lt"/>
                <a:cs typeface="+mj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62F46-C4EB-45E6-B539-239FA3D24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>
                <a:ea typeface="+mn-lt"/>
                <a:cs typeface="+mn-lt"/>
              </a:rPr>
              <a:t>Raw input data</a:t>
            </a:r>
          </a:p>
          <a:p>
            <a:r>
              <a:rPr lang="en-US" sz="2000" b="1">
                <a:ea typeface="+mn-lt"/>
                <a:cs typeface="+mn-lt"/>
              </a:rPr>
              <a:t>Analytics processing unit (APU)</a:t>
            </a:r>
          </a:p>
          <a:p>
            <a:r>
              <a:rPr lang="en-US" sz="2000" b="1">
                <a:ea typeface="+mn-lt"/>
                <a:cs typeface="+mn-lt"/>
              </a:rPr>
              <a:t>Output streams</a:t>
            </a:r>
          </a:p>
          <a:p>
            <a:endParaRPr lang="en-US" sz="2000" b="1">
              <a:ea typeface="+mn-lt"/>
              <a:cs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85B8CC25-A200-47AF-BA9F-60774FD40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89" y="1782982"/>
            <a:ext cx="5226070" cy="211655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357F9F0-CFED-4172-8F6C-C8D5DFF22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06" y="4060406"/>
            <a:ext cx="5485440" cy="20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8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779B-07C2-4934-933D-8F743501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DISTRIBUTED ANALYTICS SYSTEMS</a:t>
            </a: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53E3831-D89D-4F74-A2FA-9E5D2EB2E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862" y="1863801"/>
            <a:ext cx="10150275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3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5E1C-8743-4DC6-9D5C-73055E68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NETWORK ANALYTICS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BCC9A-E04F-46EF-AD90-F39408225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Network traffic monitoring and profiling</a:t>
            </a:r>
          </a:p>
          <a:p>
            <a:r>
              <a:rPr lang="en-US" b="1" dirty="0">
                <a:ea typeface="+mn-lt"/>
                <a:cs typeface="+mn-lt"/>
              </a:rPr>
              <a:t>Application traffic monitoring and profiling</a:t>
            </a:r>
          </a:p>
          <a:p>
            <a:r>
              <a:rPr lang="en-US" b="1" dirty="0">
                <a:ea typeface="+mn-lt"/>
                <a:cs typeface="+mn-lt"/>
              </a:rPr>
              <a:t>Capacity planning</a:t>
            </a:r>
          </a:p>
          <a:p>
            <a:r>
              <a:rPr lang="en-US" b="1" dirty="0">
                <a:ea typeface="+mn-lt"/>
                <a:cs typeface="+mn-lt"/>
              </a:rPr>
              <a:t>Security analysis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10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913E-A97C-43B0-8714-94689545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FLEXIBLE NETFLOW ARCHITECTURE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C6C6B-A2AD-4881-838B-ADD3C82D1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FNF Flow Monitor (NetFlow cache)</a:t>
            </a:r>
          </a:p>
          <a:p>
            <a:r>
              <a:rPr lang="en-US" b="1" dirty="0">
                <a:ea typeface="+mn-lt"/>
                <a:cs typeface="+mn-lt"/>
              </a:rPr>
              <a:t>FNF flow record</a:t>
            </a:r>
          </a:p>
          <a:p>
            <a:r>
              <a:rPr lang="en-US" b="1" dirty="0">
                <a:ea typeface="+mn-lt"/>
                <a:cs typeface="+mn-lt"/>
              </a:rPr>
              <a:t>FNF Exporter</a:t>
            </a:r>
          </a:p>
          <a:p>
            <a:r>
              <a:rPr lang="en-US" b="1" dirty="0">
                <a:ea typeface="+mn-lt"/>
                <a:cs typeface="+mn-lt"/>
              </a:rPr>
              <a:t>Flow export timers</a:t>
            </a:r>
          </a:p>
          <a:p>
            <a:r>
              <a:rPr lang="en-US" b="1" dirty="0">
                <a:ea typeface="+mn-lt"/>
                <a:cs typeface="+mn-lt"/>
              </a:rPr>
              <a:t>NetFlow export format</a:t>
            </a:r>
          </a:p>
          <a:p>
            <a:r>
              <a:rPr lang="en-US" b="1" dirty="0">
                <a:ea typeface="+mn-lt"/>
                <a:cs typeface="+mn-lt"/>
              </a:rPr>
              <a:t>NetFlow server for collection and reporting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37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F91F-D9AF-4362-9004-D56E31BA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COMMON CHALLENGES IN OT SECURITY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7AC7-05EC-42D3-ABD6-D27DAC4E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Erosion of Network Architecture</a:t>
            </a:r>
          </a:p>
          <a:p>
            <a:r>
              <a:rPr lang="en-US" dirty="0">
                <a:ea typeface="+mn-lt"/>
                <a:cs typeface="+mn-lt"/>
              </a:rPr>
              <a:t>Pervasive Legacy Systems</a:t>
            </a:r>
          </a:p>
          <a:p>
            <a:r>
              <a:rPr lang="en-US" dirty="0">
                <a:ea typeface="+mn-lt"/>
                <a:cs typeface="+mn-lt"/>
              </a:rPr>
              <a:t>Insecure Operational Protocols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</a:t>
            </a:r>
            <a:r>
              <a:rPr lang="en-US" dirty="0">
                <a:ea typeface="+mn-lt"/>
                <a:cs typeface="+mn-lt"/>
              </a:rPr>
              <a:t>Modbus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-DNP3 (Distributed Network Protocol)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-ICCP (Inter-Control Center Communications Protocol)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-OPC (OLE for Process Control):</a:t>
            </a:r>
          </a:p>
        </p:txBody>
      </p:sp>
    </p:spTree>
    <p:extLst>
      <p:ext uri="{BB962C8B-B14F-4D97-AF65-F5344CB8AC3E}">
        <p14:creationId xmlns:p14="http://schemas.microsoft.com/office/powerpoint/2010/main" val="34075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8A743-431C-4770-8B07-006306D3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HOW IT AND OT SECURITY PRACTICES AND SYSTEMS VARY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5488758-F219-4A87-9595-3AC91EA0D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0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75E988-4422-4922-9289-8BC69556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The Purdue Model for Control Hierarchy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347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06DD9-75F3-410E-A110-56E9264A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FORMAL RISK ANALYSIS STRUCTURES: OCTAVE AND FAIR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0F16157-B4A9-42DB-98A9-90D0F24F7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918052"/>
            <a:ext cx="7225748" cy="50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5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97D7D-C5BB-4DA7-8622-DF2844DA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STRUCTURED VERSUS UNSTRUCTURED DATA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91F109-532D-43CB-A7A9-160A910FA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96" r="55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199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43E5B-5932-49D8-B565-00CE15C7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IOT DATA ANALYTICS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61A1C1DB-51D8-4D48-9718-C2D379AF1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896" y="1675227"/>
            <a:ext cx="757620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7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995F-628A-419F-A1B0-90AF63DD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IOT DATA ANALYTICS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882A-E46C-4C7B-B6C6-8C64434A5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SENDING PROBLEM</a:t>
            </a:r>
          </a:p>
          <a:p>
            <a:r>
              <a:rPr lang="en-US" dirty="0">
                <a:cs typeface="Calibri"/>
              </a:rPr>
              <a:t>VALIDITY OF DATA</a:t>
            </a:r>
          </a:p>
        </p:txBody>
      </p:sp>
    </p:spTree>
    <p:extLst>
      <p:ext uri="{BB962C8B-B14F-4D97-AF65-F5344CB8AC3E}">
        <p14:creationId xmlns:p14="http://schemas.microsoft.com/office/powerpoint/2010/main" val="252397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9E83-3D29-468C-A85C-FB50E2C6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MACHINE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DBA51-2B62-40D2-B346-11A7A5852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SUPERVISED LEARNING </a:t>
            </a:r>
          </a:p>
          <a:p>
            <a:r>
              <a:rPr lang="en-US" dirty="0">
                <a:cs typeface="Calibri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12076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D5DD6-F714-4587-BCF1-373020E6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NEURAL NETWORK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E049F2A-E33F-439B-A57C-4C8E511B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E406580-B24A-4782-9C83-C3FEFA7E9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473" y="473654"/>
            <a:ext cx="2383834" cy="59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9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35EF-9026-49ED-A55C-545526A5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Machine Learning and Getting Intelligence from Big Data</a:t>
            </a:r>
            <a:r>
              <a:rPr lang="en-US" dirty="0">
                <a:ea typeface="+mj-lt"/>
                <a:cs typeface="+mj-lt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6FB0-ADF9-44DF-A152-48E359AE3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Local learning</a:t>
            </a:r>
          </a:p>
          <a:p>
            <a:r>
              <a:rPr lang="en-US" b="1" dirty="0">
                <a:ea typeface="+mn-lt"/>
                <a:cs typeface="+mn-lt"/>
              </a:rPr>
              <a:t>Remote learning</a:t>
            </a:r>
          </a:p>
          <a:p>
            <a:r>
              <a:rPr lang="en-US" dirty="0">
                <a:ea typeface="+mn-lt"/>
                <a:cs typeface="+mn-lt"/>
              </a:rPr>
              <a:t>four major domains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-Monitoring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-Behavior control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-Operations optimization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-Self-healing, self-optimizing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0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E9BB-6E4C-481A-A224-3DFEEBCE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BIG DATA ANALTICS TOOLS AND TECHNLOGY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3C794-71FC-48C2-B9BE-87F1E6E05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-</a:t>
            </a:r>
            <a:r>
              <a:rPr lang="en-US" b="1" dirty="0">
                <a:ea typeface="+mn-lt"/>
                <a:cs typeface="+mn-lt"/>
              </a:rPr>
              <a:t>Velocity</a:t>
            </a:r>
          </a:p>
          <a:p>
            <a:pPr marL="0" indent="0">
              <a:buNone/>
            </a:pPr>
            <a:r>
              <a:rPr lang="en-US" b="1" dirty="0">
                <a:cs typeface="Calibri"/>
              </a:rPr>
              <a:t>-</a:t>
            </a:r>
            <a:r>
              <a:rPr lang="en-US" b="1" dirty="0">
                <a:ea typeface="+mn-lt"/>
                <a:cs typeface="+mn-lt"/>
              </a:rPr>
              <a:t>Variety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-Volume</a:t>
            </a:r>
          </a:p>
        </p:txBody>
      </p:sp>
    </p:spTree>
    <p:extLst>
      <p:ext uri="{BB962C8B-B14F-4D97-AF65-F5344CB8AC3E}">
        <p14:creationId xmlns:p14="http://schemas.microsoft.com/office/powerpoint/2010/main" val="43289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4582C-574D-4CD9-9CDB-9FD30D3D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MASSIVELY PARALLEL PROCESSING DATABASES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B57B133-E26E-4BE3-8310-A6D634008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048" y="1675227"/>
            <a:ext cx="83699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0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18EC64 MODULE-4</vt:lpstr>
      <vt:lpstr>STRUCTURED VERSUS UNSTRUCTURED DATA</vt:lpstr>
      <vt:lpstr>IOT DATA ANALYTICS</vt:lpstr>
      <vt:lpstr>IOT DATA ANALYTICS CHALLENGES</vt:lpstr>
      <vt:lpstr>MACHINE LEARNING</vt:lpstr>
      <vt:lpstr>NEURAL NETWORK</vt:lpstr>
      <vt:lpstr>Machine Learning and Getting Intelligence from Big Data </vt:lpstr>
      <vt:lpstr>BIG DATA ANALTICS TOOLS AND TECHNLOGY </vt:lpstr>
      <vt:lpstr>MASSIVELY PARALLEL PROCESSING DATABASES</vt:lpstr>
      <vt:lpstr>NoSQL Databases </vt:lpstr>
      <vt:lpstr>HADOOP </vt:lpstr>
      <vt:lpstr>EDGE STREAMING ANALYTICS </vt:lpstr>
      <vt:lpstr>EDGE ANALYTICS CORE FUNCTIONS </vt:lpstr>
      <vt:lpstr>DISTRIBUTED ANALYTICS SYSTEMS </vt:lpstr>
      <vt:lpstr>NETWORK ANALYTICS </vt:lpstr>
      <vt:lpstr>FLEXIBLE NETFLOW ARCHITECTURE </vt:lpstr>
      <vt:lpstr>COMMON CHALLENGES IN OT SECURITY</vt:lpstr>
      <vt:lpstr>HOW IT AND OT SECURITY PRACTICES AND SYSTEMS VARY</vt:lpstr>
      <vt:lpstr>FORMAL RISK ANALYSIS STRUCTURES: OCTAVE AND FAIR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133</cp:revision>
  <dcterms:created xsi:type="dcterms:W3CDTF">2021-06-22T04:40:48Z</dcterms:created>
  <dcterms:modified xsi:type="dcterms:W3CDTF">2021-06-28T05:40:16Z</dcterms:modified>
</cp:coreProperties>
</file>